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3" r:id="rId9"/>
    <p:sldId id="285" r:id="rId10"/>
    <p:sldId id="286" r:id="rId11"/>
    <p:sldId id="264" r:id="rId12"/>
    <p:sldId id="265" r:id="rId13"/>
    <p:sldId id="266" r:id="rId14"/>
    <p:sldId id="268" r:id="rId15"/>
    <p:sldId id="269" r:id="rId16"/>
    <p:sldId id="270" r:id="rId17"/>
    <p:sldId id="272" r:id="rId18"/>
    <p:sldId id="271" r:id="rId19"/>
    <p:sldId id="267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ИНФОГРАФИКИ\Когда состоится массовая вакцинация населения КАЗ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ИНФОГРАФИКИ\на проверку\Бесплатна ли вакцина Р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1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ИНФОГРАФИКИ\Можно ли делать прививку от КВИ ребенку КАЗ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725488"/>
            <a:ext cx="5416550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47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ИНФОГРАФИКИ\Можно ли делать прививку от КВИ ребенку Р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32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ИНФОГРАФИКИ\Проводится ли медицинский осмотр перед вакцинацией КАЗ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11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ИНФОГРАФИКИ\Проводится ли медицинский осмотр перед вакцинацией Р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7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ИНФОГРАФИКИ\Что делать, если стало плохо после того, как сделали прививку КАЗ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37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ИНФОГРАФИКИ\Что делать, если стало плохо после того, как сделали прививку Р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8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ИНФОГРАФИКИ\Обязательно ли делать прививки в два этапа КАЗ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82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ИНФОГРАФИКИ\Обязательно ли делать прививки в два этапа Р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76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ИНФОГРАФИКИ\на проверку\Можно ли использовать вакцину для лечения заболевших людей КАЗ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06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ИНФОГРАФИКИ\Когда состоится массовая вакцинация населения Р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72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ИНФОГРАФИКИ\на проверку\Можно ли использовать вакцину для лечения заболевших людей Р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79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ИНФОГРАФИКИ\на проверку\Нужна ли самоизоляция до или после прививки от коронавируса КАЗ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36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ИНФОГРАФИКИ\на проверку\Нужна ли самоизоляция до или после прививки от коронавируса Р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9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ИНФОГРАФИКИ\на проверку\Нужно ли носить маски после вакцинации КАЗ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51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ИНФОГРАФИКИ\на проверку\Нужно ли носить маски после вакцинации Р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86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ИНФОГРАФИКИ\на проверку\Я хочу получить вакцину. Куда мне следует обратиться КАЗ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67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ИНФОГРАФИКИ\на проверку\Я хочу получить вакцину. Куда мне следует обратиться Р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91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5602" name="Picture 2" descr="C:\Users\user\Desktop\ИНФОГРАФИКИ\на проверку\Бесплатна ли вакцина Р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63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ИНФОГРАФИКИ\на проверку\Бесплатна ли вакцина КАЗ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7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ИНФОГРАФИКИ\Можно ли отказаться от прививки Р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81" y="404664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83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ИНФОГРАФИКИ\Можно ли отказаться от прививки КАЗ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7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ИНФОГРАФИКИ\Кому нельзя делать прививку от коронавируса КАЗ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70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ИНФОГРАФИКИ\Кому нельзя делать прививку от коронавируса Р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3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ИНФОГРАФИКИ\Кто должен первым вакцинироваться от коронавируса КАЗ —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765175"/>
            <a:ext cx="754697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40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ИНФОГРАФИКИ\Кто должен первым вакцинироваться от коронавируса Р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765175"/>
            <a:ext cx="754697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5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ИНФОГРАФИКИ\на проверку\Бесплатна ли вакцина КАЗ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727075"/>
            <a:ext cx="540385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74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2021-01-28T08:19:39Z</dcterms:created>
  <dcterms:modified xsi:type="dcterms:W3CDTF">2021-01-28T08:30:51Z</dcterms:modified>
</cp:coreProperties>
</file>